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57" r:id="rId3"/>
    <p:sldId id="258" r:id="rId4"/>
    <p:sldId id="267" r:id="rId5"/>
    <p:sldId id="268" r:id="rId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0000606000000000000" pitchFamily="2" charset="0"/>
      <p:regular r:id="rId12"/>
      <p:bold r:id="rId13"/>
      <p:italic r:id="rId14"/>
      <p:boldItalic r:id="rId15"/>
    </p:embeddedFont>
    <p:embeddedFont>
      <p:font typeface="Fjalla One" panose="02000506040000020004" pitchFamily="2" charset="0"/>
      <p:regular r:id="rId16"/>
    </p:embeddedFont>
    <p:embeddedFont>
      <p:font typeface="Roboto Condensed Light" panose="02000000000000000000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8C527-CF94-4364-9B08-77BF4DBEF82D}">
  <a:tblStyle styleId="{A9C8C527-CF94-4364-9B08-77BF4DBEF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85097" autoAdjust="0"/>
  </p:normalViewPr>
  <p:slideViewPr>
    <p:cSldViewPr snapToGrid="0">
      <p:cViewPr>
        <p:scale>
          <a:sx n="125" d="100"/>
          <a:sy n="125" d="100"/>
        </p:scale>
        <p:origin x="216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7443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7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61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3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0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9" r:id="rId5"/>
    <p:sldLayoutId id="2147483673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5"/>
          <p:cNvSpPr/>
          <p:nvPr/>
        </p:nvSpPr>
        <p:spPr>
          <a:xfrm>
            <a:off x="59123" y="525792"/>
            <a:ext cx="4235786" cy="4081940"/>
          </a:xfrm>
          <a:custGeom>
            <a:avLst/>
            <a:gdLst/>
            <a:ahLst/>
            <a:cxnLst/>
            <a:rect l="l" t="t" r="r" b="b"/>
            <a:pathLst>
              <a:path w="230591" h="204097" extrusionOk="0">
                <a:moveTo>
                  <a:pt x="87011" y="99545"/>
                </a:moveTo>
                <a:cubicBezTo>
                  <a:pt x="86604" y="100766"/>
                  <a:pt x="86115" y="101947"/>
                  <a:pt x="85708" y="103005"/>
                </a:cubicBezTo>
                <a:lnTo>
                  <a:pt x="120749" y="103005"/>
                </a:lnTo>
                <a:cubicBezTo>
                  <a:pt x="120830" y="103005"/>
                  <a:pt x="120911" y="103045"/>
                  <a:pt x="120993" y="103086"/>
                </a:cubicBezTo>
                <a:cubicBezTo>
                  <a:pt x="121034" y="103167"/>
                  <a:pt x="121074" y="103249"/>
                  <a:pt x="121074" y="103330"/>
                </a:cubicBezTo>
                <a:lnTo>
                  <a:pt x="121074" y="156766"/>
                </a:lnTo>
                <a:cubicBezTo>
                  <a:pt x="121074" y="156847"/>
                  <a:pt x="121034" y="156928"/>
                  <a:pt x="120993" y="157010"/>
                </a:cubicBezTo>
                <a:cubicBezTo>
                  <a:pt x="120911" y="157051"/>
                  <a:pt x="120830" y="157091"/>
                  <a:pt x="120749" y="157091"/>
                </a:cubicBezTo>
                <a:lnTo>
                  <a:pt x="89697" y="157091"/>
                </a:lnTo>
                <a:cubicBezTo>
                  <a:pt x="90470" y="159940"/>
                  <a:pt x="91284" y="162870"/>
                  <a:pt x="92057" y="165556"/>
                </a:cubicBezTo>
                <a:cubicBezTo>
                  <a:pt x="92993" y="165068"/>
                  <a:pt x="93807" y="164783"/>
                  <a:pt x="94580" y="164254"/>
                </a:cubicBezTo>
                <a:cubicBezTo>
                  <a:pt x="95110" y="163888"/>
                  <a:pt x="95598" y="163806"/>
                  <a:pt x="96046" y="163806"/>
                </a:cubicBezTo>
                <a:cubicBezTo>
                  <a:pt x="96493" y="163806"/>
                  <a:pt x="96859" y="163888"/>
                  <a:pt x="97104" y="164010"/>
                </a:cubicBezTo>
                <a:cubicBezTo>
                  <a:pt x="97389" y="163725"/>
                  <a:pt x="98040" y="163237"/>
                  <a:pt x="98894" y="162992"/>
                </a:cubicBezTo>
                <a:lnTo>
                  <a:pt x="99139" y="162992"/>
                </a:lnTo>
                <a:cubicBezTo>
                  <a:pt x="99546" y="162992"/>
                  <a:pt x="99871" y="163155"/>
                  <a:pt x="100156" y="163359"/>
                </a:cubicBezTo>
                <a:cubicBezTo>
                  <a:pt x="100441" y="163603"/>
                  <a:pt x="100726" y="163888"/>
                  <a:pt x="100970" y="164173"/>
                </a:cubicBezTo>
                <a:cubicBezTo>
                  <a:pt x="101255" y="164498"/>
                  <a:pt x="101458" y="164824"/>
                  <a:pt x="101621" y="165027"/>
                </a:cubicBezTo>
                <a:cubicBezTo>
                  <a:pt x="101906" y="164946"/>
                  <a:pt x="102435" y="164783"/>
                  <a:pt x="103290" y="164702"/>
                </a:cubicBezTo>
                <a:lnTo>
                  <a:pt x="103656" y="164702"/>
                </a:lnTo>
                <a:cubicBezTo>
                  <a:pt x="105040" y="164702"/>
                  <a:pt x="106586" y="165353"/>
                  <a:pt x="107726" y="166207"/>
                </a:cubicBezTo>
                <a:cubicBezTo>
                  <a:pt x="108133" y="166533"/>
                  <a:pt x="108295" y="166940"/>
                  <a:pt x="108295" y="167347"/>
                </a:cubicBezTo>
                <a:cubicBezTo>
                  <a:pt x="108295" y="167428"/>
                  <a:pt x="108295" y="167510"/>
                  <a:pt x="108255" y="167591"/>
                </a:cubicBezTo>
                <a:lnTo>
                  <a:pt x="121725" y="167591"/>
                </a:lnTo>
                <a:cubicBezTo>
                  <a:pt x="121929" y="167306"/>
                  <a:pt x="122132" y="167062"/>
                  <a:pt x="122377" y="166859"/>
                </a:cubicBezTo>
                <a:cubicBezTo>
                  <a:pt x="122946" y="166248"/>
                  <a:pt x="123557" y="165963"/>
                  <a:pt x="124167" y="165963"/>
                </a:cubicBezTo>
                <a:cubicBezTo>
                  <a:pt x="124330" y="165963"/>
                  <a:pt x="124493" y="166004"/>
                  <a:pt x="124656" y="166045"/>
                </a:cubicBezTo>
                <a:cubicBezTo>
                  <a:pt x="125510" y="166207"/>
                  <a:pt x="126243" y="166248"/>
                  <a:pt x="126528" y="166289"/>
                </a:cubicBezTo>
                <a:lnTo>
                  <a:pt x="126568" y="166289"/>
                </a:lnTo>
                <a:cubicBezTo>
                  <a:pt x="127016" y="166045"/>
                  <a:pt x="129051" y="164824"/>
                  <a:pt x="130638" y="164091"/>
                </a:cubicBezTo>
                <a:cubicBezTo>
                  <a:pt x="131208" y="163806"/>
                  <a:pt x="131737" y="163603"/>
                  <a:pt x="132103" y="163521"/>
                </a:cubicBezTo>
                <a:lnTo>
                  <a:pt x="132347" y="163521"/>
                </a:lnTo>
                <a:cubicBezTo>
                  <a:pt x="132795" y="163521"/>
                  <a:pt x="133243" y="163725"/>
                  <a:pt x="133690" y="164010"/>
                </a:cubicBezTo>
                <a:cubicBezTo>
                  <a:pt x="134138" y="164295"/>
                  <a:pt x="134586" y="164661"/>
                  <a:pt x="134993" y="165068"/>
                </a:cubicBezTo>
                <a:cubicBezTo>
                  <a:pt x="135685" y="165719"/>
                  <a:pt x="136254" y="166370"/>
                  <a:pt x="136376" y="166492"/>
                </a:cubicBezTo>
                <a:cubicBezTo>
                  <a:pt x="136498" y="166614"/>
                  <a:pt x="137068" y="167062"/>
                  <a:pt x="137719" y="167591"/>
                </a:cubicBezTo>
                <a:lnTo>
                  <a:pt x="176056" y="167591"/>
                </a:lnTo>
                <a:lnTo>
                  <a:pt x="176056" y="99545"/>
                </a:lnTo>
                <a:close/>
                <a:moveTo>
                  <a:pt x="88801" y="89371"/>
                </a:moveTo>
                <a:cubicBezTo>
                  <a:pt x="89086" y="89982"/>
                  <a:pt x="89331" y="90714"/>
                  <a:pt x="89331" y="91569"/>
                </a:cubicBezTo>
                <a:cubicBezTo>
                  <a:pt x="89331" y="92016"/>
                  <a:pt x="89208" y="92708"/>
                  <a:pt x="88964" y="93563"/>
                </a:cubicBezTo>
                <a:cubicBezTo>
                  <a:pt x="88761" y="94418"/>
                  <a:pt x="88435" y="95435"/>
                  <a:pt x="88069" y="96534"/>
                </a:cubicBezTo>
                <a:cubicBezTo>
                  <a:pt x="87825" y="97307"/>
                  <a:pt x="87540" y="98080"/>
                  <a:pt x="87296" y="98854"/>
                </a:cubicBezTo>
                <a:lnTo>
                  <a:pt x="176748" y="98854"/>
                </a:lnTo>
                <a:lnTo>
                  <a:pt x="176748" y="167591"/>
                </a:lnTo>
                <a:lnTo>
                  <a:pt x="185009" y="167591"/>
                </a:lnTo>
                <a:lnTo>
                  <a:pt x="185009" y="89371"/>
                </a:lnTo>
                <a:close/>
                <a:moveTo>
                  <a:pt x="91365" y="0"/>
                </a:moveTo>
                <a:cubicBezTo>
                  <a:pt x="59500" y="0"/>
                  <a:pt x="25884" y="23157"/>
                  <a:pt x="11151" y="58563"/>
                </a:cubicBezTo>
                <a:cubicBezTo>
                  <a:pt x="2279" y="79889"/>
                  <a:pt x="0" y="98528"/>
                  <a:pt x="0" y="112080"/>
                </a:cubicBezTo>
                <a:cubicBezTo>
                  <a:pt x="0" y="126406"/>
                  <a:pt x="2564" y="134993"/>
                  <a:pt x="2564" y="134993"/>
                </a:cubicBezTo>
                <a:cubicBezTo>
                  <a:pt x="2564" y="134993"/>
                  <a:pt x="7896" y="156481"/>
                  <a:pt x="26250" y="175242"/>
                </a:cubicBezTo>
                <a:cubicBezTo>
                  <a:pt x="26657" y="171783"/>
                  <a:pt x="27064" y="168039"/>
                  <a:pt x="27430" y="164254"/>
                </a:cubicBezTo>
                <a:cubicBezTo>
                  <a:pt x="28692" y="152167"/>
                  <a:pt x="29872" y="139795"/>
                  <a:pt x="29994" y="136417"/>
                </a:cubicBezTo>
                <a:cubicBezTo>
                  <a:pt x="30157" y="132999"/>
                  <a:pt x="30320" y="129092"/>
                  <a:pt x="31215" y="125388"/>
                </a:cubicBezTo>
                <a:cubicBezTo>
                  <a:pt x="32110" y="121725"/>
                  <a:pt x="33738" y="118266"/>
                  <a:pt x="36831" y="115824"/>
                </a:cubicBezTo>
                <a:cubicBezTo>
                  <a:pt x="41186" y="112406"/>
                  <a:pt x="46680" y="108539"/>
                  <a:pt x="49447" y="106627"/>
                </a:cubicBezTo>
                <a:lnTo>
                  <a:pt x="52662" y="101255"/>
                </a:lnTo>
                <a:cubicBezTo>
                  <a:pt x="52662" y="101255"/>
                  <a:pt x="52988" y="101173"/>
                  <a:pt x="53680" y="101173"/>
                </a:cubicBezTo>
                <a:cubicBezTo>
                  <a:pt x="54250" y="101173"/>
                  <a:pt x="55104" y="101255"/>
                  <a:pt x="56203" y="101458"/>
                </a:cubicBezTo>
                <a:cubicBezTo>
                  <a:pt x="56285" y="101295"/>
                  <a:pt x="56407" y="101173"/>
                  <a:pt x="56529" y="100970"/>
                </a:cubicBezTo>
                <a:cubicBezTo>
                  <a:pt x="57343" y="99790"/>
                  <a:pt x="58319" y="98162"/>
                  <a:pt x="58889" y="96290"/>
                </a:cubicBezTo>
                <a:cubicBezTo>
                  <a:pt x="59174" y="95435"/>
                  <a:pt x="59296" y="94418"/>
                  <a:pt x="59296" y="93359"/>
                </a:cubicBezTo>
                <a:cubicBezTo>
                  <a:pt x="59296" y="90551"/>
                  <a:pt x="58482" y="87621"/>
                  <a:pt x="58279" y="86929"/>
                </a:cubicBezTo>
                <a:cubicBezTo>
                  <a:pt x="58238" y="86848"/>
                  <a:pt x="58238" y="86807"/>
                  <a:pt x="58238" y="86807"/>
                </a:cubicBezTo>
                <a:lnTo>
                  <a:pt x="58238" y="86726"/>
                </a:lnTo>
                <a:cubicBezTo>
                  <a:pt x="58238" y="86726"/>
                  <a:pt x="58034" y="85423"/>
                  <a:pt x="58034" y="83551"/>
                </a:cubicBezTo>
                <a:cubicBezTo>
                  <a:pt x="58034" y="81354"/>
                  <a:pt x="58279" y="78383"/>
                  <a:pt x="59255" y="75534"/>
                </a:cubicBezTo>
                <a:cubicBezTo>
                  <a:pt x="60232" y="72726"/>
                  <a:pt x="61941" y="70081"/>
                  <a:pt x="64994" y="68656"/>
                </a:cubicBezTo>
                <a:cubicBezTo>
                  <a:pt x="68290" y="67110"/>
                  <a:pt x="72156" y="66540"/>
                  <a:pt x="75778" y="66540"/>
                </a:cubicBezTo>
                <a:cubicBezTo>
                  <a:pt x="80052" y="66540"/>
                  <a:pt x="83999" y="67354"/>
                  <a:pt x="86238" y="68290"/>
                </a:cubicBezTo>
                <a:cubicBezTo>
                  <a:pt x="87011" y="68575"/>
                  <a:pt x="87581" y="68900"/>
                  <a:pt x="87947" y="69267"/>
                </a:cubicBezTo>
                <a:cubicBezTo>
                  <a:pt x="89005" y="70325"/>
                  <a:pt x="89493" y="71871"/>
                  <a:pt x="89738" y="73133"/>
                </a:cubicBezTo>
                <a:cubicBezTo>
                  <a:pt x="89982" y="74313"/>
                  <a:pt x="90022" y="75290"/>
                  <a:pt x="90022" y="75412"/>
                </a:cubicBezTo>
                <a:cubicBezTo>
                  <a:pt x="90022" y="75493"/>
                  <a:pt x="90063" y="76226"/>
                  <a:pt x="90063" y="77203"/>
                </a:cubicBezTo>
                <a:cubicBezTo>
                  <a:pt x="90063" y="78017"/>
                  <a:pt x="90022" y="78953"/>
                  <a:pt x="89941" y="79889"/>
                </a:cubicBezTo>
                <a:cubicBezTo>
                  <a:pt x="89860" y="80865"/>
                  <a:pt x="89697" y="81761"/>
                  <a:pt x="89453" y="82493"/>
                </a:cubicBezTo>
                <a:cubicBezTo>
                  <a:pt x="89046" y="83633"/>
                  <a:pt x="88598" y="84528"/>
                  <a:pt x="88232" y="85301"/>
                </a:cubicBezTo>
                <a:cubicBezTo>
                  <a:pt x="87865" y="86075"/>
                  <a:pt x="87621" y="86685"/>
                  <a:pt x="87662" y="87092"/>
                </a:cubicBezTo>
                <a:cubicBezTo>
                  <a:pt x="87662" y="87255"/>
                  <a:pt x="87703" y="87499"/>
                  <a:pt x="87865" y="87784"/>
                </a:cubicBezTo>
                <a:cubicBezTo>
                  <a:pt x="88028" y="88028"/>
                  <a:pt x="88191" y="88354"/>
                  <a:pt x="88395" y="88679"/>
                </a:cubicBezTo>
                <a:lnTo>
                  <a:pt x="185701" y="88679"/>
                </a:lnTo>
                <a:lnTo>
                  <a:pt x="185701" y="167591"/>
                </a:lnTo>
                <a:lnTo>
                  <a:pt x="218300" y="167591"/>
                </a:lnTo>
                <a:cubicBezTo>
                  <a:pt x="218462" y="167591"/>
                  <a:pt x="218584" y="167713"/>
                  <a:pt x="218625" y="167835"/>
                </a:cubicBezTo>
                <a:cubicBezTo>
                  <a:pt x="218625" y="167876"/>
                  <a:pt x="218625" y="167917"/>
                  <a:pt x="218625" y="167957"/>
                </a:cubicBezTo>
                <a:lnTo>
                  <a:pt x="218625" y="169382"/>
                </a:lnTo>
                <a:cubicBezTo>
                  <a:pt x="218625" y="169504"/>
                  <a:pt x="218584" y="169585"/>
                  <a:pt x="218503" y="169667"/>
                </a:cubicBezTo>
                <a:lnTo>
                  <a:pt x="190829" y="190911"/>
                </a:lnTo>
                <a:cubicBezTo>
                  <a:pt x="190788" y="190992"/>
                  <a:pt x="190707" y="190992"/>
                  <a:pt x="190626" y="190992"/>
                </a:cubicBezTo>
                <a:lnTo>
                  <a:pt x="185701" y="190992"/>
                </a:lnTo>
                <a:lnTo>
                  <a:pt x="185701" y="193882"/>
                </a:lnTo>
                <a:cubicBezTo>
                  <a:pt x="213294" y="184684"/>
                  <a:pt x="230590" y="162423"/>
                  <a:pt x="230590" y="136132"/>
                </a:cubicBezTo>
                <a:cubicBezTo>
                  <a:pt x="230590" y="134545"/>
                  <a:pt x="230549" y="132999"/>
                  <a:pt x="230427" y="131411"/>
                </a:cubicBezTo>
                <a:cubicBezTo>
                  <a:pt x="227904" y="98854"/>
                  <a:pt x="197829" y="96005"/>
                  <a:pt x="174916" y="63528"/>
                </a:cubicBezTo>
                <a:cubicBezTo>
                  <a:pt x="151963" y="31093"/>
                  <a:pt x="150783" y="18965"/>
                  <a:pt x="113830" y="4233"/>
                </a:cubicBezTo>
                <a:cubicBezTo>
                  <a:pt x="106667" y="1343"/>
                  <a:pt x="99057" y="0"/>
                  <a:pt x="91365" y="0"/>
                </a:cubicBezTo>
                <a:close/>
                <a:moveTo>
                  <a:pt x="176748" y="190992"/>
                </a:moveTo>
                <a:lnTo>
                  <a:pt x="176748" y="196323"/>
                </a:lnTo>
                <a:cubicBezTo>
                  <a:pt x="179597" y="195713"/>
                  <a:pt x="182364" y="194980"/>
                  <a:pt x="185009" y="194126"/>
                </a:cubicBezTo>
                <a:lnTo>
                  <a:pt x="185009" y="190992"/>
                </a:lnTo>
                <a:close/>
                <a:moveTo>
                  <a:pt x="75697" y="190992"/>
                </a:moveTo>
                <a:cubicBezTo>
                  <a:pt x="75697" y="191643"/>
                  <a:pt x="75575" y="192172"/>
                  <a:pt x="75371" y="192620"/>
                </a:cubicBezTo>
                <a:cubicBezTo>
                  <a:pt x="75331" y="192701"/>
                  <a:pt x="75290" y="192783"/>
                  <a:pt x="75209" y="192905"/>
                </a:cubicBezTo>
                <a:lnTo>
                  <a:pt x="76226" y="197056"/>
                </a:lnTo>
                <a:cubicBezTo>
                  <a:pt x="76674" y="197137"/>
                  <a:pt x="77813" y="197259"/>
                  <a:pt x="79360" y="197422"/>
                </a:cubicBezTo>
                <a:lnTo>
                  <a:pt x="79360" y="190992"/>
                </a:lnTo>
                <a:close/>
                <a:moveTo>
                  <a:pt x="80052" y="190992"/>
                </a:moveTo>
                <a:lnTo>
                  <a:pt x="80052" y="197504"/>
                </a:lnTo>
                <a:cubicBezTo>
                  <a:pt x="81679" y="197707"/>
                  <a:pt x="83714" y="197951"/>
                  <a:pt x="85953" y="198236"/>
                </a:cubicBezTo>
                <a:cubicBezTo>
                  <a:pt x="85179" y="196730"/>
                  <a:pt x="83836" y="194166"/>
                  <a:pt x="82209" y="190992"/>
                </a:cubicBezTo>
                <a:close/>
                <a:moveTo>
                  <a:pt x="110656" y="190992"/>
                </a:moveTo>
                <a:cubicBezTo>
                  <a:pt x="106749" y="193800"/>
                  <a:pt x="101784" y="197300"/>
                  <a:pt x="98121" y="199783"/>
                </a:cubicBezTo>
                <a:cubicBezTo>
                  <a:pt x="104144" y="200597"/>
                  <a:pt x="109679" y="201411"/>
                  <a:pt x="112162" y="202021"/>
                </a:cubicBezTo>
                <a:cubicBezTo>
                  <a:pt x="114074" y="202469"/>
                  <a:pt x="115824" y="203242"/>
                  <a:pt x="117412" y="204097"/>
                </a:cubicBezTo>
                <a:cubicBezTo>
                  <a:pt x="136336" y="203120"/>
                  <a:pt x="155056" y="199905"/>
                  <a:pt x="171986" y="197219"/>
                </a:cubicBezTo>
                <a:cubicBezTo>
                  <a:pt x="173370" y="197015"/>
                  <a:pt x="174713" y="196771"/>
                  <a:pt x="176056" y="196486"/>
                </a:cubicBezTo>
                <a:lnTo>
                  <a:pt x="176056" y="190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1" name="Google Shape;1691;p35"/>
          <p:cNvSpPr/>
          <p:nvPr/>
        </p:nvSpPr>
        <p:spPr>
          <a:xfrm>
            <a:off x="94804" y="538237"/>
            <a:ext cx="4665277" cy="4087340"/>
          </a:xfrm>
          <a:custGeom>
            <a:avLst/>
            <a:gdLst/>
            <a:ahLst/>
            <a:cxnLst/>
            <a:rect l="l" t="t" r="r" b="b"/>
            <a:pathLst>
              <a:path w="240073" h="204367" extrusionOk="0">
                <a:moveTo>
                  <a:pt x="98444" y="0"/>
                </a:moveTo>
                <a:cubicBezTo>
                  <a:pt x="66611" y="0"/>
                  <a:pt x="32985" y="23173"/>
                  <a:pt x="18273" y="58560"/>
                </a:cubicBezTo>
                <a:cubicBezTo>
                  <a:pt x="0" y="102473"/>
                  <a:pt x="9686" y="134990"/>
                  <a:pt x="9686" y="134990"/>
                </a:cubicBezTo>
                <a:cubicBezTo>
                  <a:pt x="9686" y="134990"/>
                  <a:pt x="19372" y="174100"/>
                  <a:pt x="57750" y="192861"/>
                </a:cubicBezTo>
                <a:cubicBezTo>
                  <a:pt x="75386" y="201502"/>
                  <a:pt x="94579" y="204367"/>
                  <a:pt x="113787" y="204367"/>
                </a:cubicBezTo>
                <a:cubicBezTo>
                  <a:pt x="136375" y="204367"/>
                  <a:pt x="158984" y="200405"/>
                  <a:pt x="179108" y="197216"/>
                </a:cubicBezTo>
                <a:cubicBezTo>
                  <a:pt x="216346" y="191315"/>
                  <a:pt x="240073" y="163925"/>
                  <a:pt x="237549" y="131408"/>
                </a:cubicBezTo>
                <a:cubicBezTo>
                  <a:pt x="235026" y="98851"/>
                  <a:pt x="204951" y="96002"/>
                  <a:pt x="182038" y="63525"/>
                </a:cubicBezTo>
                <a:cubicBezTo>
                  <a:pt x="159085" y="31090"/>
                  <a:pt x="157905" y="18962"/>
                  <a:pt x="120952" y="4230"/>
                </a:cubicBezTo>
                <a:cubicBezTo>
                  <a:pt x="113750" y="1358"/>
                  <a:pt x="106150" y="0"/>
                  <a:pt x="984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808443" y="1759527"/>
            <a:ext cx="4144726" cy="1384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dk2"/>
                </a:solidFill>
              </a:rPr>
              <a:t>ETECAF CPD</a:t>
            </a:r>
            <a:endParaRPr sz="7200" dirty="0">
              <a:solidFill>
                <a:schemeClr val="dk2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EDCCC07-90AB-4E56-D8D0-96311696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" b="99772" l="9998" r="89894">
                        <a14:foregroundMark x1="38969" y1="50601" x2="41240" y2="63194"/>
                        <a14:foregroundMark x1="29176" y1="20680" x2="34595" y2="43079"/>
                        <a14:foregroundMark x1="34595" y1="43079" x2="34595" y2="43079"/>
                        <a14:foregroundMark x1="63290" y1="26977" x2="31627" y2="27674"/>
                        <a14:foregroundMark x1="31627" y1="27674" x2="31627" y2="27674"/>
                        <a14:foregroundMark x1="19022" y1="19106" x2="20248" y2="38356"/>
                        <a14:foregroundMark x1="20248" y1="38356" x2="20248" y2="38356"/>
                        <a14:foregroundMark x1="82720" y1="16835" x2="30017" y2="40555"/>
                        <a14:foregroundMark x1="30017" y1="40555" x2="17796" y2="32817"/>
                        <a14:foregroundMark x1="17796" y1="32817" x2="14468" y2="15958"/>
                        <a14:foregroundMark x1="85340" y1="22603" x2="76172" y2="72507"/>
                        <a14:foregroundMark x1="76172" y1="72507" x2="60671" y2="80522"/>
                        <a14:foregroundMark x1="60671" y1="80522" x2="35124" y2="85076"/>
                        <a14:foregroundMark x1="70115" y1="78947" x2="61716" y2="89125"/>
                        <a14:foregroundMark x1="61716" y1="89125" x2="46419" y2="93571"/>
                        <a14:foregroundMark x1="46419" y1="93571" x2="34427" y2="89966"/>
                        <a14:foregroundMark x1="58219" y1="93643" x2="48414" y2="97489"/>
                        <a14:foregroundMark x1="58219" y1="7378" x2="25847" y2="10707"/>
                        <a14:foregroundMark x1="49988" y1="99423" x2="49988" y2="99423"/>
                        <a14:foregroundMark x1="50168" y1="98894" x2="49640" y2="99772"/>
                        <a14:foregroundMark x1="37215" y1="4062" x2="55948" y2="4410"/>
                        <a14:foregroundMark x1="60142" y1="1959" x2="39317" y2="2475"/>
                        <a14:foregroundMark x1="55948" y1="733" x2="41601" y2="1610"/>
                        <a14:foregroundMark x1="41601" y1="1610" x2="41601" y2="1610"/>
                        <a14:foregroundMark x1="40195" y1="553" x2="54230" y2="733"/>
                        <a14:foregroundMark x1="54230" y1="733" x2="56645" y2="204"/>
                        <a14:backgroundMark x1="300" y1="8435" x2="300" y2="88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65" y="587294"/>
            <a:ext cx="3958936" cy="395893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426997" y="2274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33796C-561E-0FBE-DC77-36EA287E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44364" y="374073"/>
            <a:ext cx="365526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7" name="Google Shape;2107;p37"/>
          <p:cNvGrpSpPr/>
          <p:nvPr/>
        </p:nvGrpSpPr>
        <p:grpSpPr>
          <a:xfrm>
            <a:off x="732159" y="786419"/>
            <a:ext cx="635100" cy="635100"/>
            <a:chOff x="917231" y="750460"/>
            <a:chExt cx="635100" cy="635100"/>
          </a:xfrm>
        </p:grpSpPr>
        <p:sp>
          <p:nvSpPr>
            <p:cNvPr id="2108" name="Google Shape;2108;p37"/>
            <p:cNvSpPr/>
            <p:nvPr/>
          </p:nvSpPr>
          <p:spPr>
            <a:xfrm>
              <a:off x="917231" y="750460"/>
              <a:ext cx="635100" cy="635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1001943" y="835185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140" y="17950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454731" y="857216"/>
            <a:ext cx="476961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</a:rPr>
              <a:t>MELHORAR O PLANEJAMENTO DE AULAS</a:t>
            </a:r>
            <a:endParaRPr sz="20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4328" y="93522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DE57C3-A321-FDE1-9AD7-09EBC976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06" y="1576452"/>
            <a:ext cx="4549787" cy="3412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5" name="Google Shape;2115;p37"/>
          <p:cNvGrpSpPr/>
          <p:nvPr/>
        </p:nvGrpSpPr>
        <p:grpSpPr>
          <a:xfrm>
            <a:off x="399140" y="755504"/>
            <a:ext cx="635100" cy="635100"/>
            <a:chOff x="917231" y="1827973"/>
            <a:chExt cx="635100" cy="635100"/>
          </a:xfrm>
        </p:grpSpPr>
        <p:sp>
          <p:nvSpPr>
            <p:cNvPr id="2116" name="Google Shape;2116;p37"/>
            <p:cNvSpPr/>
            <p:nvPr/>
          </p:nvSpPr>
          <p:spPr>
            <a:xfrm>
              <a:off x="917231" y="1827973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1001931" y="1912710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37"/>
          <p:cNvGrpSpPr/>
          <p:nvPr/>
        </p:nvGrpSpPr>
        <p:grpSpPr>
          <a:xfrm>
            <a:off x="4727736" y="706458"/>
            <a:ext cx="635100" cy="635100"/>
            <a:chOff x="917231" y="2905502"/>
            <a:chExt cx="635100" cy="635100"/>
          </a:xfrm>
        </p:grpSpPr>
        <p:sp>
          <p:nvSpPr>
            <p:cNvPr id="2124" name="Google Shape;2124;p37"/>
            <p:cNvSpPr/>
            <p:nvPr/>
          </p:nvSpPr>
          <p:spPr>
            <a:xfrm>
              <a:off x="917231" y="2905502"/>
              <a:ext cx="635100" cy="635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1001931" y="2990252"/>
              <a:ext cx="465600" cy="46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140" y="17950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138028" y="764041"/>
            <a:ext cx="3346005" cy="38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DIGITALIZAÇÃO DAS TAREFAS</a:t>
            </a:r>
            <a:endParaRPr sz="2000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5497779" y="77122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 GERENCIAMENTO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97706" y="90337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4809905" y="85854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18983C8-98B5-08EF-7B0D-CCADDDE37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6" y="1456291"/>
            <a:ext cx="4732934" cy="35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99140" y="17950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497706" y="90337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4809905" y="85854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AutoShape 2" descr="blob:https://web.whatsapp.com/7b9ef3ff-3a1d-4feb-8ecd-46eb2440cbf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blob:https://web.whatsapp.com/7b9ef3ff-3a1d-4feb-8ecd-46eb2440cbf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D44CD9-F2A0-8CFB-9EEF-6A94BCFA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" y="752185"/>
            <a:ext cx="1878235" cy="40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ITOR GAMER LG 27&quot; IPS FULL HD 75HZ AJUSTE DE INCLINAÇĂO AMD FREESYNC  ONSCREEN CONTROL BORDAS FINAS – 27MP400-B.AWZM - LG | Amazon.com.br">
            <a:extLst>
              <a:ext uri="{FF2B5EF4-FFF2-40B4-BE49-F238E27FC236}">
                <a16:creationId xmlns:a16="http://schemas.microsoft.com/office/drawing/2014/main" id="{4ABBF67E-82C4-09E7-0C40-D166ADF0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915" y="700435"/>
            <a:ext cx="5492255" cy="41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0F74EBC-32DB-DC57-1412-D34B3548115C}"/>
              </a:ext>
            </a:extLst>
          </p:cNvPr>
          <p:cNvSpPr/>
          <p:nvPr/>
        </p:nvSpPr>
        <p:spPr>
          <a:xfrm>
            <a:off x="3305174" y="773905"/>
            <a:ext cx="5331810" cy="3004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D237837-266D-3774-EF21-6F4F5E84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773906"/>
            <a:ext cx="5331810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40069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21</Words>
  <Application>Microsoft Office PowerPoint</Application>
  <PresentationFormat>Apresentação na tela (16:9)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Fjalla One</vt:lpstr>
      <vt:lpstr>Barlow Semi Condensed Medium</vt:lpstr>
      <vt:lpstr>Barlow Semi Condensed</vt:lpstr>
      <vt:lpstr>Roboto Condensed Light</vt:lpstr>
      <vt:lpstr>Arial</vt:lpstr>
      <vt:lpstr>Technology Consulting by Slidesgo</vt:lpstr>
      <vt:lpstr>ETECAF CPD</vt:lpstr>
      <vt:lpstr>PROBLEMAS</vt:lpstr>
      <vt:lpstr>OBJETIVOS</vt:lpstr>
      <vt:lpstr>OBJETIVOS</vt:lpstr>
      <vt:lpstr>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ETECAF CPD</dc:title>
  <dc:creator>aluno</dc:creator>
  <cp:lastModifiedBy>JOAO PEDRO DE SIQUEIRA SANTOS</cp:lastModifiedBy>
  <cp:revision>7</cp:revision>
  <dcterms:modified xsi:type="dcterms:W3CDTF">2023-12-08T23:18:52Z</dcterms:modified>
</cp:coreProperties>
</file>